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9" r:id="rId3"/>
    <p:sldId id="261" r:id="rId4"/>
    <p:sldId id="260"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74FF"/>
    <a:srgbClr val="FFFFFF"/>
    <a:srgbClr val="0006FA"/>
    <a:srgbClr val="DBD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5F8D58A-0B4A-4D1D-A6B8-1911B45A23DA}" type="datetimeFigureOut">
              <a:rPr lang="en-US" smtClean="0"/>
              <a:pPr/>
              <a:t>6/9/2011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2D53745-7D4B-44D6-8D82-83C5081055B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F8D58A-0B4A-4D1D-A6B8-1911B45A23DA}"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F8D58A-0B4A-4D1D-A6B8-1911B45A23DA}"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F8D58A-0B4A-4D1D-A6B8-1911B45A23DA}"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5F8D58A-0B4A-4D1D-A6B8-1911B45A23DA}"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53745-7D4B-44D6-8D82-83C5081055B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F8D58A-0B4A-4D1D-A6B8-1911B45A23DA}"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5F8D58A-0B4A-4D1D-A6B8-1911B45A23DA}" type="datetimeFigureOut">
              <a:rPr lang="en-US" smtClean="0"/>
              <a:pPr/>
              <a:t>6/9/2011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5F8D58A-0B4A-4D1D-A6B8-1911B45A23DA}" type="datetimeFigureOut">
              <a:rPr lang="en-US" smtClean="0"/>
              <a:pPr/>
              <a:t>6/9/2011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F8D58A-0B4A-4D1D-A6B8-1911B45A23DA}" type="datetimeFigureOut">
              <a:rPr lang="en-US" smtClean="0"/>
              <a:pPr/>
              <a:t>6/9/2011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F8D58A-0B4A-4D1D-A6B8-1911B45A23DA}"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53745-7D4B-44D6-8D82-83C5081055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5F8D58A-0B4A-4D1D-A6B8-1911B45A23DA}"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2D53745-7D4B-44D6-8D82-83C5081055B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F8D58A-0B4A-4D1D-A6B8-1911B45A23DA}" type="datetimeFigureOut">
              <a:rPr lang="en-US" smtClean="0"/>
              <a:pPr/>
              <a:t>6/9/2011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D53745-7D4B-44D6-8D82-83C5081055B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5257800"/>
            <a:ext cx="7772400" cy="838200"/>
          </a:xfrm>
        </p:spPr>
        <p:txBody>
          <a:bodyPr>
            <a:normAutofit fontScale="90000"/>
          </a:bodyPr>
          <a:lstStyle/>
          <a:p>
            <a:r>
              <a:rPr lang="en-US" dirty="0" smtClean="0">
                <a:solidFill>
                  <a:srgbClr val="FFFFFF"/>
                </a:solidFill>
              </a:rPr>
              <a:t>By: </a:t>
            </a:r>
            <a:r>
              <a:rPr lang="en-US" dirty="0" err="1" smtClean="0">
                <a:solidFill>
                  <a:srgbClr val="FFFFFF"/>
                </a:solidFill>
              </a:rPr>
              <a:t>Kason</a:t>
            </a:r>
            <a:r>
              <a:rPr lang="en-US" dirty="0" smtClean="0">
                <a:solidFill>
                  <a:srgbClr val="FFFFFF"/>
                </a:solidFill>
              </a:rPr>
              <a:t> </a:t>
            </a:r>
            <a:r>
              <a:rPr lang="en-US" dirty="0" err="1" smtClean="0">
                <a:solidFill>
                  <a:srgbClr val="FFFFFF"/>
                </a:solidFill>
              </a:rPr>
              <a:t>breon</a:t>
            </a:r>
            <a:endParaRPr lang="en-US" dirty="0">
              <a:solidFill>
                <a:srgbClr val="FFFFFF"/>
              </a:solidFill>
            </a:endParaRPr>
          </a:p>
        </p:txBody>
      </p:sp>
      <p:sp>
        <p:nvSpPr>
          <p:cNvPr id="3" name="Subtitle 2"/>
          <p:cNvSpPr>
            <a:spLocks noGrp="1"/>
          </p:cNvSpPr>
          <p:nvPr>
            <p:ph type="subTitle" idx="1"/>
          </p:nvPr>
        </p:nvSpPr>
        <p:spPr>
          <a:xfrm>
            <a:off x="0" y="990600"/>
            <a:ext cx="9144000" cy="3810000"/>
          </a:xfrm>
        </p:spPr>
        <p:txBody>
          <a:bodyPr>
            <a:normAutofit/>
          </a:bodyPr>
          <a:lstStyle/>
          <a:p>
            <a:r>
              <a:rPr lang="en-US" sz="6600" dirty="0" smtClean="0">
                <a:solidFill>
                  <a:srgbClr val="FE74FF"/>
                </a:solidFill>
              </a:rPr>
              <a:t>Four Score and Seven Years Ago ……..</a:t>
            </a:r>
          </a:p>
          <a:p>
            <a:r>
              <a:rPr lang="en-US" sz="6600" dirty="0" smtClean="0">
                <a:solidFill>
                  <a:srgbClr val="FE74FF"/>
                </a:solidFill>
              </a:rPr>
              <a:t>The Gettysburg Address</a:t>
            </a:r>
            <a:endParaRPr lang="en-US" sz="6600" dirty="0">
              <a:solidFill>
                <a:srgbClr val="FE74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dirty="0" smtClean="0">
                <a:solidFill>
                  <a:schemeClr val="accent4"/>
                </a:solidFill>
              </a:rPr>
              <a:t>History</a:t>
            </a:r>
            <a:r>
              <a:rPr lang="en-US" dirty="0" smtClean="0">
                <a:solidFill>
                  <a:schemeClr val="accent4">
                    <a:lumMod val="60000"/>
                    <a:lumOff val="40000"/>
                  </a:schemeClr>
                </a:solidFill>
              </a:rPr>
              <a:t> </a:t>
            </a:r>
            <a:endParaRPr lang="en-US" dirty="0">
              <a:solidFill>
                <a:schemeClr val="accent4">
                  <a:lumMod val="60000"/>
                  <a:lumOff val="40000"/>
                </a:schemeClr>
              </a:solidFill>
            </a:endParaRPr>
          </a:p>
        </p:txBody>
      </p:sp>
      <p:sp>
        <p:nvSpPr>
          <p:cNvPr id="3" name="Content Placeholder 2"/>
          <p:cNvSpPr>
            <a:spLocks noGrp="1"/>
          </p:cNvSpPr>
          <p:nvPr>
            <p:ph idx="1"/>
          </p:nvPr>
        </p:nvSpPr>
        <p:spPr>
          <a:xfrm>
            <a:off x="533400" y="1600200"/>
            <a:ext cx="8229600" cy="4389120"/>
          </a:xfrm>
        </p:spPr>
        <p:txBody>
          <a:bodyPr/>
          <a:lstStyle/>
          <a:p>
            <a:r>
              <a:rPr lang="en-US" dirty="0" smtClean="0">
                <a:solidFill>
                  <a:schemeClr val="accent4"/>
                </a:solidFill>
              </a:rPr>
              <a:t>Abe Lincoln wrote the Gettysburg Address  while riding the train to Gettysburg</a:t>
            </a:r>
          </a:p>
          <a:p>
            <a:r>
              <a:rPr lang="en-US" dirty="0" smtClean="0">
                <a:solidFill>
                  <a:schemeClr val="accent4"/>
                </a:solidFill>
              </a:rPr>
              <a:t>It was just over 2 minutes long</a:t>
            </a:r>
          </a:p>
          <a:p>
            <a:r>
              <a:rPr lang="en-US" dirty="0" smtClean="0">
                <a:solidFill>
                  <a:schemeClr val="accent4"/>
                </a:solidFill>
              </a:rPr>
              <a:t>It showed that we should be one nation</a:t>
            </a:r>
          </a:p>
          <a:p>
            <a:r>
              <a:rPr lang="en-US" dirty="0" smtClean="0">
                <a:solidFill>
                  <a:schemeClr val="accent4"/>
                </a:solidFill>
              </a:rPr>
              <a:t>It was presented on November 19, 1863</a:t>
            </a:r>
          </a:p>
          <a:p>
            <a:r>
              <a:rPr lang="en-US" dirty="0" smtClean="0">
                <a:solidFill>
                  <a:schemeClr val="accent4"/>
                </a:solidFill>
              </a:rPr>
              <a:t> One of the greatest speeches in American history</a:t>
            </a:r>
          </a:p>
          <a:p>
            <a:endParaRPr lang="en-US" dirty="0">
              <a:solidFill>
                <a:schemeClr val="accent4"/>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E74FF"/>
                </a:solidFill>
              </a:rPr>
              <a:t/>
            </a:r>
            <a:br>
              <a:rPr lang="en-US" dirty="0" smtClean="0">
                <a:solidFill>
                  <a:srgbClr val="FE74FF"/>
                </a:solidFill>
              </a:rPr>
            </a:br>
            <a:r>
              <a:rPr lang="en-US" dirty="0" smtClean="0">
                <a:solidFill>
                  <a:srgbClr val="FE74FF"/>
                </a:solidFill>
              </a:rPr>
              <a:t>Background</a:t>
            </a:r>
            <a:endParaRPr lang="en-US" dirty="0">
              <a:solidFill>
                <a:srgbClr val="FE74FF"/>
              </a:solidFill>
            </a:endParaRPr>
          </a:p>
        </p:txBody>
      </p:sp>
      <p:sp>
        <p:nvSpPr>
          <p:cNvPr id="3" name="Content Placeholder 2"/>
          <p:cNvSpPr>
            <a:spLocks noGrp="1"/>
          </p:cNvSpPr>
          <p:nvPr>
            <p:ph idx="1"/>
          </p:nvPr>
        </p:nvSpPr>
        <p:spPr/>
        <p:txBody>
          <a:bodyPr/>
          <a:lstStyle/>
          <a:p>
            <a:r>
              <a:rPr lang="en-US" dirty="0" smtClean="0">
                <a:solidFill>
                  <a:srgbClr val="FE74FF"/>
                </a:solidFill>
              </a:rPr>
              <a:t>From July 1–3, 1863, 172,000 American soldiers clashed in the Battle of Gettysburg, in what would prove to be a turning point of the Civil War. The battle also had a major impact on the town of Gettysburg, Pennsylvania, which numbered only 2,400 inhabitants. The battlefield was left with the bodies of more than 7,500 soldiers and 5,000 horses of the Army of the Potomac and the Confederacy's Army of Northern Virginia</a:t>
            </a:r>
            <a:endParaRPr lang="en-US" dirty="0">
              <a:solidFill>
                <a:srgbClr val="FE74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solidFill>
                  <a:schemeClr val="accent4"/>
                </a:solidFill>
              </a:rPr>
              <a:t>The Lincoln Memorial</a:t>
            </a:r>
            <a:endParaRPr lang="en-US" dirty="0">
              <a:solidFill>
                <a:schemeClr val="accent4"/>
              </a:solidFill>
            </a:endParaRPr>
          </a:p>
        </p:txBody>
      </p:sp>
      <p:pic>
        <p:nvPicPr>
          <p:cNvPr id="4" name="Content Placeholder 3" descr="imagesCA6LEHPV.jpg"/>
          <p:cNvPicPr>
            <a:picLocks noGrp="1" noChangeAspect="1"/>
          </p:cNvPicPr>
          <p:nvPr>
            <p:ph idx="1"/>
          </p:nvPr>
        </p:nvPicPr>
        <p:blipFill>
          <a:blip r:embed="rId2" cstate="print"/>
          <a:stretch>
            <a:fillRect/>
          </a:stretch>
        </p:blipFill>
        <p:spPr>
          <a:xfrm>
            <a:off x="990600" y="1295400"/>
            <a:ext cx="6477000" cy="5157611"/>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A.jpg"/>
          <p:cNvPicPr>
            <a:picLocks noGrp="1" noChangeAspect="1"/>
          </p:cNvPicPr>
          <p:nvPr>
            <p:ph idx="1"/>
          </p:nvPr>
        </p:nvPicPr>
        <p:blipFill>
          <a:blip r:embed="rId2" cstate="print"/>
          <a:stretch>
            <a:fillRect/>
          </a:stretch>
        </p:blipFill>
        <p:spPr>
          <a:xfrm>
            <a:off x="0" y="685800"/>
            <a:ext cx="9144000" cy="61722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Abraham </a:t>
            </a:r>
            <a:br>
              <a:rPr lang="en-US" dirty="0" smtClean="0"/>
            </a:br>
            <a:r>
              <a:rPr lang="en-US" dirty="0" smtClean="0"/>
              <a:t>Lincoln was </a:t>
            </a:r>
            <a:r>
              <a:rPr lang="en-US" smtClean="0"/>
              <a:t>assassinated shortly after</a:t>
            </a:r>
            <a:endParaRPr lang="en-US"/>
          </a:p>
        </p:txBody>
      </p:sp>
      <p:pic>
        <p:nvPicPr>
          <p:cNvPr id="4" name="Content Placeholder 3" descr="GA2.jpg"/>
          <p:cNvPicPr>
            <a:picLocks noGrp="1" noChangeAspect="1"/>
          </p:cNvPicPr>
          <p:nvPr>
            <p:ph idx="1"/>
          </p:nvPr>
        </p:nvPicPr>
        <p:blipFill>
          <a:blip r:embed="rId2" cstate="print"/>
          <a:stretch>
            <a:fillRect/>
          </a:stretch>
        </p:blipFill>
        <p:spPr>
          <a:xfrm>
            <a:off x="0" y="1880383"/>
            <a:ext cx="9144000" cy="4977618"/>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rgbClr val="0192CD"/>
      </a:dk1>
      <a:lt1>
        <a:srgbClr val="2B71FF"/>
      </a:lt1>
      <a:dk2>
        <a:srgbClr val="0192CD"/>
      </a:dk2>
      <a:lt2>
        <a:srgbClr val="D2D2D2"/>
      </a:lt2>
      <a:accent1>
        <a:srgbClr val="2B71FF"/>
      </a:accent1>
      <a:accent2>
        <a:srgbClr val="0049DF"/>
      </a:accent2>
      <a:accent3>
        <a:srgbClr val="00194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TotalTime>
  <Words>142</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By: Kason breon</vt:lpstr>
      <vt:lpstr>History </vt:lpstr>
      <vt:lpstr> Background</vt:lpstr>
      <vt:lpstr>The Lincoln Memorial</vt:lpstr>
      <vt:lpstr>Slide 5</vt:lpstr>
      <vt:lpstr>Abraham  Lincoln was assassinated shortly after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 Kason breon</dc:title>
  <dc:creator>PVI Student</dc:creator>
  <cp:lastModifiedBy>PV</cp:lastModifiedBy>
  <cp:revision>10</cp:revision>
  <dcterms:created xsi:type="dcterms:W3CDTF">2011-06-01T13:04:48Z</dcterms:created>
  <dcterms:modified xsi:type="dcterms:W3CDTF">2011-06-09T19:12:41Z</dcterms:modified>
</cp:coreProperties>
</file>